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obster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obst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4c116ce8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4c116ce8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c116ce81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c116ce81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823c7448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823c7448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77ef98c3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77ef98c3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4c116ce8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4c116ce8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4c116ce8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4c116ce8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c116ce81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c116ce81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4c116ce8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4c116ce8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77ef98c3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77ef98c3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4c116ce81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4c116ce8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4c116ce8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4c116ce8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c116ce8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c116ce8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4c116ce81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4c116ce81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c116ce81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4c116ce8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4c116ce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4c116ce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c116ce8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c116ce8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4c116ce81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4c116ce81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4c116ce8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4c116ce8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9.jpg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oRHIs_nzn7BqBhfn0RSVzH_BQUn8pQ7P/view" TargetMode="External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T6HXwthyaLUHCtKMfESZ76OA9Ays9NTH/vie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bhVqrspFJ9aKz2N53xYniEIS1h9lNqDl/view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75550" y="1373550"/>
            <a:ext cx="7992900" cy="239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chemeClr val="dk1"/>
                </a:solidFill>
              </a:rPr>
              <a:t>HDR Video Reconstruction</a:t>
            </a:r>
            <a:endParaRPr b="1" sz="3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Review 2: Project Presentation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EE5176 Project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849" y="152775"/>
            <a:ext cx="1118499" cy="11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75550" y="4175950"/>
            <a:ext cx="7992900" cy="599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82">
                <a:latin typeface="Roboto"/>
                <a:ea typeface="Roboto"/>
                <a:cs typeface="Roboto"/>
                <a:sym typeface="Roboto"/>
              </a:rPr>
              <a:t>Shital (EE20S052) | Rahul (EE20S136) | Shrisudhan (ME17B122)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Pixel-wise Adaptive Coded Exposure - Results</a:t>
            </a:r>
            <a:endParaRPr b="1" sz="2600">
              <a:solidFill>
                <a:srgbClr val="FFFFFF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236" y="1152494"/>
            <a:ext cx="3283512" cy="164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824" y="1152475"/>
            <a:ext cx="3283512" cy="164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825" y="2940350"/>
            <a:ext cx="3283502" cy="173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225" y="2940349"/>
            <a:ext cx="3283502" cy="173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 title="CECamO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450" y="1228675"/>
            <a:ext cx="5997100" cy="34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Pixel-wise Adaptive Coded Exposure - Camera Output</a:t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 title="newMethodO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450" y="1228675"/>
            <a:ext cx="599710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Pixel-wise Adaptive Coded Exposure - Results</a:t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encoder-decoder based network can be trained to reconstruct HDR frames from Coded Exposure frames given as inputs.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SegNet </a:t>
            </a:r>
            <a:r>
              <a:rPr lang="en">
                <a:solidFill>
                  <a:schemeClr val="dk1"/>
                </a:solidFill>
              </a:rPr>
              <a:t>model uses skipped connection between pooling and unpooling layers to avoid information loss in the unpooling layer.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variation on SegNet with skipped connections and TSM module will be implemented.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</a:rPr>
              <a:t>HDR Video Reconstruction using DNN</a:t>
            </a:r>
            <a:endParaRPr b="1" sz="3300">
              <a:solidFill>
                <a:srgbClr val="FFFFFF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851" y="3170850"/>
            <a:ext cx="4557948" cy="18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1168975" y="3854915"/>
            <a:ext cx="1536900" cy="45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SegNet</a:t>
            </a:r>
            <a:endParaRPr b="1"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 observed in the Pixel-wise Adaptive Coded Exposure image, the estimation of movement of objects between consecutive frames would improve reconstruction performance.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temporal information between frames can be combined using a Temporal Shift Module(TSM) which can be added with </a:t>
            </a:r>
            <a:r>
              <a:rPr lang="en">
                <a:solidFill>
                  <a:schemeClr val="dk1"/>
                </a:solidFill>
              </a:rPr>
              <a:t>residual</a:t>
            </a:r>
            <a:r>
              <a:rPr lang="en">
                <a:solidFill>
                  <a:schemeClr val="dk1"/>
                </a:solidFill>
              </a:rPr>
              <a:t> skip connections in the encoder network.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</a:rPr>
              <a:t>HDR Video Reconstruction using DNN</a:t>
            </a:r>
            <a:endParaRPr b="1" sz="3300">
              <a:solidFill>
                <a:srgbClr val="FFFFFF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00" y="3182050"/>
            <a:ext cx="4242950" cy="17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251" y="3586350"/>
            <a:ext cx="2161555" cy="9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</a:rPr>
              <a:t>HDR Video Reconstruction using DNN - Code</a:t>
            </a:r>
            <a:endParaRPr b="1" sz="2900">
              <a:solidFill>
                <a:srgbClr val="FFFFFF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72" y="1623200"/>
            <a:ext cx="35623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225" y="1303625"/>
            <a:ext cx="3409700" cy="29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1432000" y="4106025"/>
            <a:ext cx="1972800" cy="379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TSM Module</a:t>
            </a:r>
            <a:endParaRPr b="1" sz="2200"/>
          </a:p>
        </p:txBody>
      </p:sp>
      <p:sp>
        <p:nvSpPr>
          <p:cNvPr id="169" name="Google Shape;169;p27"/>
          <p:cNvSpPr/>
          <p:nvPr/>
        </p:nvSpPr>
        <p:spPr>
          <a:xfrm>
            <a:off x="5608525" y="4419150"/>
            <a:ext cx="2411100" cy="379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Encoder’s block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06813" y="2208200"/>
            <a:ext cx="85206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the Encoder-Decoder </a:t>
            </a:r>
            <a:r>
              <a:rPr lang="en">
                <a:solidFill>
                  <a:srgbClr val="000000"/>
                </a:solidFill>
              </a:rPr>
              <a:t>network</a:t>
            </a:r>
            <a:r>
              <a:rPr lang="en">
                <a:solidFill>
                  <a:srgbClr val="000000"/>
                </a:solidFill>
              </a:rPr>
              <a:t> with a set of 5 successive Coded-Exposure image as input and HDR image as output.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Validate the </a:t>
            </a:r>
            <a:r>
              <a:rPr lang="en">
                <a:solidFill>
                  <a:schemeClr val="dk1"/>
                </a:solidFill>
              </a:rPr>
              <a:t>Encoder-Decoder network </a:t>
            </a:r>
            <a:r>
              <a:rPr lang="en">
                <a:solidFill>
                  <a:srgbClr val="000000"/>
                </a:solidFill>
              </a:rPr>
              <a:t>with Coded-Exposure images.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Trying to develop an improved coded exposure image.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16575" y="1494100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</a:rPr>
              <a:t>Plans for next 2 weeks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434343"/>
                </a:solidFill>
              </a:rPr>
              <a:t>Shital Sheshrao Yelne</a:t>
            </a:r>
            <a:endParaRPr b="1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HDR video reconstruction and Super-Resolution.</a:t>
            </a:r>
            <a:endParaRPr sz="16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Pixel wise adaptive coded exposure.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434343"/>
                </a:solidFill>
              </a:rPr>
              <a:t>Rahul G S</a:t>
            </a:r>
            <a:endParaRPr b="1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LDR and Coded Exposure Image generation.</a:t>
            </a:r>
            <a:endParaRPr b="1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</a:t>
            </a:r>
            <a:r>
              <a:rPr lang="en" sz="1600">
                <a:solidFill>
                  <a:srgbClr val="434343"/>
                </a:solidFill>
              </a:rPr>
              <a:t>HDR video reconstruction and Super-Resolution.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Pixel wise adaptive coded exposure.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434343"/>
                </a:solidFill>
              </a:rPr>
              <a:t>Shrisudhan G</a:t>
            </a:r>
            <a:endParaRPr b="1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LDR and Coded Exposure Image generation.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34343"/>
                </a:solidFill>
              </a:rPr>
              <a:t>Code development for SegNet and TSM.</a:t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</a:rPr>
              <a:t>Individual Contributions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2033700" y="1362600"/>
            <a:ext cx="5076600" cy="2418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THANK </a:t>
            </a:r>
            <a:endParaRPr b="1" sz="72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YOU</a:t>
            </a:r>
            <a:endParaRPr b="1" sz="72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76275"/>
            <a:ext cx="8520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Implementing an algorithm to reconstruct High Dynamic Range(HDR) video from coded exposure frames designed by exploiting temporal and spatial information from the video frames.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Overall Problem Statement</a:t>
            </a:r>
            <a:endParaRPr b="1" sz="3100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2905075"/>
            <a:ext cx="8520600" cy="19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Reconstruct HDR frames from coded exposure frames generated using bayer-filter.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Super-Resolution to restore the full-resolution frames.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Generate coded exposure frames by exploiting temporal information from the previous frames.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 a encoder-decoder network for HDR reconstruction.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21475" y="22671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Task-2</a:t>
            </a:r>
            <a:r>
              <a:rPr b="1" lang="en" sz="3100">
                <a:solidFill>
                  <a:srgbClr val="FFFFFF"/>
                </a:solidFill>
              </a:rPr>
              <a:t> Problem Statement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generation of the LDR images with various exposures from a single HDR image can be improved by considering chrominance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the input HDR image, </a:t>
            </a:r>
            <a:r>
              <a:rPr i="1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, we separate the chrominance value </a:t>
            </a:r>
            <a:r>
              <a:rPr i="1" lang="en">
                <a:solidFill>
                  <a:schemeClr val="dk1"/>
                </a:solidFill>
              </a:rPr>
              <a:t>(cb, cr) </a:t>
            </a:r>
            <a:r>
              <a:rPr lang="en">
                <a:solidFill>
                  <a:schemeClr val="dk1"/>
                </a:solidFill>
              </a:rPr>
              <a:t>using the </a:t>
            </a:r>
            <a:r>
              <a:rPr i="1" lang="en">
                <a:solidFill>
                  <a:schemeClr val="dk1"/>
                </a:solidFill>
              </a:rPr>
              <a:t>rgb2ycbcr </a:t>
            </a:r>
            <a:r>
              <a:rPr lang="en">
                <a:solidFill>
                  <a:schemeClr val="dk1"/>
                </a:solidFill>
              </a:rPr>
              <a:t>function. Create the minimum channel value image  and maximum channel value image.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take the chrominance value of </a:t>
            </a:r>
            <a:r>
              <a:rPr i="1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 and use </a:t>
            </a:r>
            <a:r>
              <a:rPr i="1" lang="en">
                <a:solidFill>
                  <a:schemeClr val="dk1"/>
                </a:solidFill>
              </a:rPr>
              <a:t>I</a:t>
            </a:r>
            <a:r>
              <a:rPr baseline="-25000" i="1" lang="en">
                <a:solidFill>
                  <a:schemeClr val="dk1"/>
                </a:solidFill>
              </a:rPr>
              <a:t>min</a:t>
            </a:r>
            <a:r>
              <a:rPr lang="en">
                <a:solidFill>
                  <a:schemeClr val="dk1"/>
                </a:solidFill>
              </a:rPr>
              <a:t> as luminance to generate low exposure image and </a:t>
            </a:r>
            <a:r>
              <a:rPr i="1" lang="en">
                <a:solidFill>
                  <a:schemeClr val="dk1"/>
                </a:solidFill>
              </a:rPr>
              <a:t>I</a:t>
            </a:r>
            <a:r>
              <a:rPr baseline="-25000" i="1" lang="en">
                <a:solidFill>
                  <a:schemeClr val="dk1"/>
                </a:solidFill>
              </a:rPr>
              <a:t>max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 generate high exposure images.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LDR Image Generation - Algorithm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075" y="2906499"/>
            <a:ext cx="2113825" cy="7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High exposure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High exposure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LDR Image Generation - Results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75" y="2926800"/>
            <a:ext cx="2679660" cy="1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650" y="2926800"/>
            <a:ext cx="2679649" cy="16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175" y="1152475"/>
            <a:ext cx="2679649" cy="16420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774450" y="2247450"/>
            <a:ext cx="16950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High exposure</a:t>
            </a:r>
            <a:endParaRPr b="1" sz="1600"/>
          </a:p>
        </p:txBody>
      </p:sp>
      <p:sp>
        <p:nvSpPr>
          <p:cNvPr id="82" name="Google Shape;82;p16"/>
          <p:cNvSpPr/>
          <p:nvPr/>
        </p:nvSpPr>
        <p:spPr>
          <a:xfrm>
            <a:off x="3729388" y="2896350"/>
            <a:ext cx="16950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Moderate</a:t>
            </a:r>
            <a:r>
              <a:rPr b="1" lang="en" sz="1600"/>
              <a:t> exposure</a:t>
            </a:r>
            <a:endParaRPr b="1" sz="1600"/>
          </a:p>
        </p:txBody>
      </p:sp>
      <p:sp>
        <p:nvSpPr>
          <p:cNvPr id="83" name="Google Shape;83;p16"/>
          <p:cNvSpPr/>
          <p:nvPr/>
        </p:nvSpPr>
        <p:spPr>
          <a:xfrm>
            <a:off x="6674550" y="2247450"/>
            <a:ext cx="16950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Low</a:t>
            </a:r>
            <a:r>
              <a:rPr b="1" lang="en" sz="1600"/>
              <a:t> exposure</a:t>
            </a:r>
            <a:endParaRPr b="1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Coded Exposure</a:t>
            </a:r>
            <a:r>
              <a:rPr b="1" lang="en" sz="3100">
                <a:solidFill>
                  <a:srgbClr val="FFFFFF"/>
                </a:solidFill>
              </a:rPr>
              <a:t> Generation - Results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600" y="2308225"/>
            <a:ext cx="14097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5" y="1300262"/>
            <a:ext cx="5917952" cy="31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6472800" y="2574313"/>
            <a:ext cx="949800" cy="57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Now we have the coded exposure frame. To recover the corresponding clean HDR frame: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extracted 9 low-resolution images with equal exposures, corresponding to T/32 ,T/16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Combined the 9 LDR images into one HDR image using Debevic's algorithm.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This gives us a low-resolution </a:t>
            </a:r>
            <a:r>
              <a:rPr lang="en">
                <a:solidFill>
                  <a:schemeClr val="dk1"/>
                </a:solidFill>
              </a:rPr>
              <a:t>reconstructed </a:t>
            </a:r>
            <a:r>
              <a:rPr lang="en">
                <a:solidFill>
                  <a:srgbClr val="000000"/>
                </a:solidFill>
              </a:rPr>
              <a:t>HDR image.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get back to the full resolution, deep learning based super resolution algorithm is applied to the HDR image generated previously.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Fast Super-Resolution Convolutional Neural Network(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FSRCNN) model is used to directly upsample the image.</a:t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HDR Image Reconstruction - Algorithm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</a:rPr>
              <a:t>FSRCNN</a:t>
            </a:r>
            <a:r>
              <a:rPr b="1" lang="en"/>
              <a:t>: 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Feature extraction</a:t>
            </a:r>
            <a:r>
              <a:rPr lang="en" sz="1600">
                <a:solidFill>
                  <a:srgbClr val="000000"/>
                </a:solidFill>
              </a:rPr>
              <a:t>: Extracts feature maps directly from the low resolution(LR) image.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Shrinking</a:t>
            </a:r>
            <a:r>
              <a:rPr lang="en" sz="1600">
                <a:solidFill>
                  <a:srgbClr val="000000"/>
                </a:solidFill>
              </a:rPr>
              <a:t>: Reduces dimension of feature vectors by using a smaller size for filters.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Non-linear mapping</a:t>
            </a:r>
            <a:r>
              <a:rPr lang="en" sz="1600">
                <a:solidFill>
                  <a:srgbClr val="000000"/>
                </a:solidFill>
              </a:rPr>
              <a:t>: Constructs feature map for high resolution(HR) images from extracted features of LR image.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Expanding</a:t>
            </a:r>
            <a:r>
              <a:rPr lang="en" sz="1600">
                <a:solidFill>
                  <a:srgbClr val="000000"/>
                </a:solidFill>
              </a:rPr>
              <a:t>: Increases dimension of feature vectors to reconstruct information.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Deconvolution</a:t>
            </a:r>
            <a:r>
              <a:rPr lang="en" sz="1600">
                <a:solidFill>
                  <a:srgbClr val="000000"/>
                </a:solidFill>
              </a:rPr>
              <a:t>: Performs upsampling and deconvolution to reconstruct the HR image.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Super Resolution Network - Algorithm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50" y="3221000"/>
            <a:ext cx="7629099" cy="1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HDR Video - Results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110" name="Google Shape;110;p20" title="PS_O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749" y="1228675"/>
            <a:ext cx="56020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321475" y="438375"/>
            <a:ext cx="8520600" cy="5727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Scene-Aware Pixel-wise Adaptive Coded Exposure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33575"/>
            <a:ext cx="60591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exposures of </a:t>
            </a:r>
            <a:r>
              <a:rPr lang="en" sz="1700">
                <a:solidFill>
                  <a:srgbClr val="000000"/>
                </a:solidFill>
              </a:rPr>
              <a:t>current frame is </a:t>
            </a:r>
            <a:r>
              <a:rPr lang="en" sz="1700">
                <a:solidFill>
                  <a:srgbClr val="000000"/>
                </a:solidFill>
              </a:rPr>
              <a:t> used to generate the exposure codes for the next frame.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Calculating n</a:t>
            </a:r>
            <a:r>
              <a:rPr lang="en" sz="1700">
                <a:solidFill>
                  <a:srgbClr val="000000"/>
                </a:solidFill>
              </a:rPr>
              <a:t>ormalization matrix: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Estimating the light flux of pixels: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</a:rPr>
              <a:t>Calculating next frame’s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</a:rPr>
              <a:t>n</a:t>
            </a:r>
            <a:r>
              <a:rPr lang="en" sz="1700">
                <a:solidFill>
                  <a:srgbClr val="000000"/>
                </a:solidFill>
              </a:rPr>
              <a:t>ormalization matrix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Reconstruction of HDR image: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P</a:t>
            </a:r>
            <a:r>
              <a:rPr lang="en" sz="1700">
                <a:solidFill>
                  <a:srgbClr val="000000"/>
                </a:solidFill>
              </a:rPr>
              <a:t>reparing coded exposure images like this will not lead to loss in resolution while reconstruction.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925" y="1152475"/>
            <a:ext cx="2461375" cy="37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626" y="1855364"/>
            <a:ext cx="2461375" cy="3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913" y="2428302"/>
            <a:ext cx="2378792" cy="4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200" y="2950718"/>
            <a:ext cx="2755275" cy="470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675" y="3716250"/>
            <a:ext cx="2755275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798875" y="2931275"/>
            <a:ext cx="132000" cy="57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